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6" r:id="rId4"/>
    <p:sldId id="268" r:id="rId5"/>
    <p:sldId id="267" r:id="rId6"/>
    <p:sldId id="261" r:id="rId7"/>
    <p:sldId id="259" r:id="rId8"/>
    <p:sldId id="262" r:id="rId9"/>
    <p:sldId id="258" r:id="rId10"/>
    <p:sldId id="263" r:id="rId11"/>
    <p:sldId id="260" r:id="rId12"/>
    <p:sldId id="279" r:id="rId13"/>
    <p:sldId id="265" r:id="rId14"/>
    <p:sldId id="269" r:id="rId15"/>
    <p:sldId id="270" r:id="rId1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90" y="312"/>
      </p:cViewPr>
      <p:guideLst>
        <p:guide orient="horz" pos="2159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15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21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251460" y="44450"/>
            <a:ext cx="647065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40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Моё педагогическое кредо</a:t>
            </a:r>
            <a:endParaRPr lang="ru-RU" altLang="en-US" sz="4000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666615" y="1951990"/>
            <a:ext cx="6062345" cy="212280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</a:pPr>
            <a:r>
              <a:rPr lang="ru-RU" altLang="en-US" sz="60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«Вера, надежда, любовь»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666615" y="5367020"/>
            <a:ext cx="4683125" cy="13836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ru-RU" sz="2800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Подготовила: </a:t>
            </a:r>
          </a:p>
          <a:p>
            <a:r>
              <a:rPr lang="ru-RU" sz="2800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Усова Светлана Николаевна</a:t>
            </a:r>
            <a:endParaRPr lang="ru-RU" sz="2800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altLang="en-US" sz="2800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Изображение 1" descr="1370206035_babochka-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5" y="4366260"/>
            <a:ext cx="1897380" cy="18973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84328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en-US"/>
              <a:t>Судьбаносная встреча</a:t>
            </a:r>
          </a:p>
        </p:txBody>
      </p:sp>
      <p:pic>
        <p:nvPicPr>
          <p:cNvPr id="5" name="Замещающее содержимое 4" descr="IMG_624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4055" y="1327785"/>
            <a:ext cx="7883525" cy="525716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7992110" y="5955665"/>
            <a:ext cx="1855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/>
              <a:t>Усов Игорь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i="1"/>
              <a:t>Осуществление мечты...</a:t>
            </a:r>
          </a:p>
        </p:txBody>
      </p:sp>
      <p:pic>
        <p:nvPicPr>
          <p:cNvPr id="6" name="Изображение 5" descr="Screenshot_2021-03-25-23-45-45-730_com.google.android.youtu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1968500"/>
            <a:ext cx="6840220" cy="4316095"/>
          </a:xfrm>
          <a:prstGeom prst="rect">
            <a:avLst/>
          </a:prstGeom>
        </p:spPr>
      </p:pic>
      <p:pic>
        <p:nvPicPr>
          <p:cNvPr id="12" name="Замещающее содержимое 11" descr="IMG-20190402-WA000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7700" y="1584325"/>
            <a:ext cx="304165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 i="1"/>
              <a:t>По дороге знаний...</a:t>
            </a:r>
          </a:p>
        </p:txBody>
      </p:sp>
      <p:pic>
        <p:nvPicPr>
          <p:cNvPr id="3" name="Изображение 2" descr="1368997258_babochka-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50" y="3636645"/>
            <a:ext cx="1266825" cy="126682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Замещающее содержимое 7" descr="учитель будущег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05252" y="71252"/>
            <a:ext cx="5815997" cy="7757499"/>
          </a:xfrm>
          <a:prstGeom prst="rect">
            <a:avLst/>
          </a:prstGeom>
        </p:spPr>
      </p:pic>
      <p:pic>
        <p:nvPicPr>
          <p:cNvPr id="5" name="Замещающее содержимое 4" descr="Организация инклюзивного образования детей-инвалидов, детей с ОВЗ (2)"/>
          <p:cNvPicPr>
            <a:picLocks noGrp="1" noChangeAspect="1"/>
          </p:cNvPicPr>
          <p:nvPr>
            <p:ph sz="half" idx="1"/>
          </p:nvPr>
        </p:nvPicPr>
        <p:blipFill>
          <a:blip r:embed="rId5">
            <a:lum contrast="12000"/>
          </a:blip>
          <a:srcRect r="5362" b="10918"/>
          <a:stretch>
            <a:fillRect/>
          </a:stretch>
        </p:blipFill>
        <p:spPr>
          <a:xfrm rot="5400000">
            <a:off x="836847" y="695063"/>
            <a:ext cx="5326090" cy="6999784"/>
          </a:xfrm>
          <a:prstGeom prst="rect">
            <a:avLst/>
          </a:prstGeom>
        </p:spPr>
      </p:pic>
      <p:pic>
        <p:nvPicPr>
          <p:cNvPr id="8" name="Замещающее содержимое 2" descr="1370205655_babochka-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525" y="278737"/>
            <a:ext cx="1123950" cy="1123950"/>
          </a:xfrm>
          <a:prstGeom prst="rect">
            <a:avLst/>
          </a:prstGeom>
        </p:spPr>
      </p:pic>
      <p:pic>
        <p:nvPicPr>
          <p:cNvPr id="9" name="Замещающее содержимое 2" descr="1370205655_babochka-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27509" y="4001294"/>
            <a:ext cx="1123950" cy="1123950"/>
          </a:xfrm>
          <a:prstGeom prst="rect">
            <a:avLst/>
          </a:prstGeom>
        </p:spPr>
      </p:pic>
      <p:pic>
        <p:nvPicPr>
          <p:cNvPr id="10" name="Замещающее содержимое 2" descr="1370205655_babochka-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275" y="1668701"/>
            <a:ext cx="1123950" cy="112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i="1"/>
              <a:t>С тех пор прошло немало лет...</a:t>
            </a:r>
          </a:p>
        </p:txBody>
      </p:sp>
      <p:pic>
        <p:nvPicPr>
          <p:cNvPr id="7" name="Замещающее содержимое 6" descr="IMG_20200901_094545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7026"/>
          <a:stretch>
            <a:fillRect/>
          </a:stretch>
        </p:blipFill>
        <p:spPr>
          <a:xfrm rot="5400000">
            <a:off x="7164705" y="1621155"/>
            <a:ext cx="5181600" cy="4203700"/>
          </a:xfrm>
          <a:prstGeom prst="rect">
            <a:avLst/>
          </a:prstGeom>
        </p:spPr>
      </p:pic>
      <p:pic>
        <p:nvPicPr>
          <p:cNvPr id="4" name="Замещающее содержимое 3" descr="IMG_20210324_004000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r="12030" b="8566"/>
          <a:stretch>
            <a:fillRect/>
          </a:stretch>
        </p:blipFill>
        <p:spPr>
          <a:xfrm>
            <a:off x="2861310" y="1296035"/>
            <a:ext cx="3803015" cy="397891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861310" y="5432425"/>
            <a:ext cx="9130665" cy="1403350"/>
            <a:chOff x="4506" y="8555"/>
            <a:chExt cx="14379" cy="2210"/>
          </a:xfrm>
        </p:grpSpPr>
        <p:sp>
          <p:nvSpPr>
            <p:cNvPr id="5" name="Текстовое поле 4"/>
            <p:cNvSpPr txBox="1"/>
            <p:nvPr/>
          </p:nvSpPr>
          <p:spPr>
            <a:xfrm>
              <a:off x="12053" y="9943"/>
              <a:ext cx="683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altLang="en-US" sz="2800" b="1" i="1"/>
                <a:t>Константин Усов </a:t>
              </a:r>
              <a:r>
                <a:rPr lang="ru-RU" altLang="en-US" sz="2800" i="1"/>
                <a:t>с мамой</a:t>
              </a:r>
            </a:p>
          </p:txBody>
        </p:sp>
        <p:sp>
          <p:nvSpPr>
            <p:cNvPr id="6" name="Текстовое поле 5"/>
            <p:cNvSpPr txBox="1"/>
            <p:nvPr/>
          </p:nvSpPr>
          <p:spPr>
            <a:xfrm>
              <a:off x="4506" y="8555"/>
              <a:ext cx="6378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ru-RU" altLang="en-US" sz="2800" b="1" i="1">
                  <a:sym typeface="+mn-ea"/>
                </a:rPr>
                <a:t>Светлана Усова </a:t>
              </a:r>
              <a:r>
                <a:rPr lang="ru-RU" altLang="en-US" sz="2800" i="1">
                  <a:sym typeface="+mn-ea"/>
                </a:rPr>
                <a:t>с мамой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 i="1"/>
              <a:t>Мораль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47700" y="1584325"/>
            <a:ext cx="11544300" cy="4446270"/>
          </a:xfrm>
        </p:spPr>
        <p:txBody>
          <a:bodyPr/>
          <a:lstStyle/>
          <a:p>
            <a:pPr algn="l"/>
            <a:r>
              <a:rPr lang="ru-RU" altLang="en-US" sz="40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Ставь цель перед собой</a:t>
            </a:r>
          </a:p>
          <a:p>
            <a:pPr algn="l"/>
            <a:r>
              <a:rPr lang="ru-RU" altLang="en-US" sz="40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Любовь, надежда, вера - вот оберег простой!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-1" y="0"/>
            <a:ext cx="8884227" cy="30892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6600" b="1" i="1" dirty="0" smtClean="0"/>
              <a:t>Вот и сказочке конец, а кто слушал - молодец!</a:t>
            </a:r>
            <a:endParaRPr lang="ru-RU" sz="6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i="1"/>
              <a:t>В некотором царстве...</a:t>
            </a:r>
          </a:p>
        </p:txBody>
      </p:sp>
      <p:pic>
        <p:nvPicPr>
          <p:cNvPr id="4" name="Замещающее содержимое 3" descr="DSC01014"/>
          <p:cNvPicPr>
            <a:picLocks noGrp="1" noChangeAspect="1"/>
          </p:cNvPicPr>
          <p:nvPr>
            <p:ph idx="1"/>
          </p:nvPr>
        </p:nvPicPr>
        <p:blipFill>
          <a:blip r:embed="rId3"/>
          <a:srcRect b="14096"/>
          <a:stretch>
            <a:fillRect/>
          </a:stretch>
        </p:blipFill>
        <p:spPr>
          <a:xfrm>
            <a:off x="532765" y="1584325"/>
            <a:ext cx="3895725" cy="4351655"/>
          </a:xfrm>
          <a:prstGeom prst="rect">
            <a:avLst/>
          </a:prstGeom>
        </p:spPr>
      </p:pic>
      <p:pic>
        <p:nvPicPr>
          <p:cNvPr id="5" name="Замещающее содержимое 4" descr="IMAG1103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7064" t="6657" r="8339" b="13874"/>
          <a:stretch>
            <a:fillRect/>
          </a:stretch>
        </p:blipFill>
        <p:spPr>
          <a:xfrm>
            <a:off x="7709535" y="1014095"/>
            <a:ext cx="3307715" cy="5286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b="1" i="1"/>
              <a:t>Место, наполненое знаниями, стремлением и мудростью...</a:t>
            </a:r>
          </a:p>
        </p:txBody>
      </p:sp>
      <p:pic>
        <p:nvPicPr>
          <p:cNvPr id="4" name="Замещающее содержимое 3" descr="школа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92015" y="1296670"/>
            <a:ext cx="7132955" cy="520636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151130" y="2644775"/>
            <a:ext cx="50838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3200" b="1" i="1"/>
              <a:t>МОУ «Средняя общеобразовательная школа № 4»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069840" cy="61722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altLang="en-US" b="1" i="1"/>
              <a:t>Великая математика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b="1" i="1"/>
              <a:t>Первая ступенька...</a:t>
            </a:r>
          </a:p>
        </p:txBody>
      </p:sp>
      <p:pic>
        <p:nvPicPr>
          <p:cNvPr id="7" name="Замещающее содержимое 6" descr="161653618881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51905" y="521335"/>
            <a:ext cx="5686425" cy="614489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407035" y="2726690"/>
            <a:ext cx="50088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200" b="1" i="1"/>
              <a:t>Первый учитель </a:t>
            </a:r>
            <a:endParaRPr lang="ru-RU" altLang="en-US" sz="3200"/>
          </a:p>
          <a:p>
            <a:r>
              <a:rPr lang="ru-RU" altLang="en-US" sz="3200"/>
              <a:t>Фёдорова Ольга Сергеевна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i="1"/>
              <a:t>Вторая ступень...</a:t>
            </a:r>
          </a:p>
        </p:txBody>
      </p:sp>
      <p:pic>
        <p:nvPicPr>
          <p:cNvPr id="10" name="Замещающее содержимое 9" descr="16166966740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5430" y="1478915"/>
            <a:ext cx="7898765" cy="5090160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6694170" y="258445"/>
            <a:ext cx="446913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800" b="1" i="1"/>
              <a:t>Учитель математики</a:t>
            </a:r>
          </a:p>
          <a:p>
            <a:r>
              <a:rPr lang="ru-RU" altLang="en-US" sz="2800"/>
              <a:t>Буржинская Елена Игоревна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фото с геометрии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98450" y="2019935"/>
            <a:ext cx="7369175" cy="452501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635" y="0"/>
            <a:ext cx="7967345" cy="132588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altLang="en-US" i="1"/>
              <a:t>Остаться в царстве математики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altLang="en-US" i="1"/>
              <a:t>Третья ступень...</a:t>
            </a:r>
          </a:p>
        </p:txBody>
      </p:sp>
      <p:pic>
        <p:nvPicPr>
          <p:cNvPr id="4" name="Замещающее содержимое 3" descr="ЛГУ_им._А._С._Пушкина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31055" y="1379855"/>
            <a:ext cx="7280910" cy="4448175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38430" y="1838960"/>
            <a:ext cx="4197350" cy="3734435"/>
            <a:chOff x="218" y="2896"/>
            <a:chExt cx="6610" cy="5881"/>
          </a:xfrm>
        </p:grpSpPr>
        <p:sp>
          <p:nvSpPr>
            <p:cNvPr id="5" name="Текстовое поле 4"/>
            <p:cNvSpPr txBox="1"/>
            <p:nvPr/>
          </p:nvSpPr>
          <p:spPr>
            <a:xfrm>
              <a:off x="218" y="2896"/>
              <a:ext cx="6611" cy="35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altLang="en-US" sz="2800" b="1" i="1"/>
                <a:t>ГАОУ ВО Ленинградской области "Ленинградский государственный университет имени А.С.Пушкина"</a:t>
              </a:r>
            </a:p>
          </p:txBody>
        </p:sp>
        <p:sp>
          <p:nvSpPr>
            <p:cNvPr id="6" name="Текстовое поле 5"/>
            <p:cNvSpPr txBox="1"/>
            <p:nvPr/>
          </p:nvSpPr>
          <p:spPr>
            <a:xfrm>
              <a:off x="218" y="7277"/>
              <a:ext cx="6611" cy="15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altLang="en-US" sz="2800" b="1" i="1"/>
                <a:t>Кафедра </a:t>
              </a:r>
              <a:r>
                <a:rPr lang="ru-RU" altLang="en-US" sz="2800"/>
                <a:t>«Математики и информатики»</a:t>
              </a:r>
            </a:p>
          </p:txBody>
        </p:sp>
      </p:grpSp>
      <p:pic>
        <p:nvPicPr>
          <p:cNvPr id="7" name="Замещающее содержимое 6" descr="lgu03a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749790" y="4491990"/>
            <a:ext cx="2162175" cy="2093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i="1"/>
              <a:t>Царские палаты</a:t>
            </a:r>
          </a:p>
        </p:txBody>
      </p:sp>
      <p:pic>
        <p:nvPicPr>
          <p:cNvPr id="4" name="Замещающее содержимое 3" descr="IMG_543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095" y="1388110"/>
            <a:ext cx="7814945" cy="521144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8463915" y="4354195"/>
            <a:ext cx="355028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800" b="1"/>
              <a:t>Декан факультета математики и информатики</a:t>
            </a:r>
          </a:p>
          <a:p>
            <a:r>
              <a:rPr lang="ru-RU" altLang="en-US" sz="2800"/>
              <a:t>Бороненко Татьяна Алексеевна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140</Words>
  <Application>Microsoft Office PowerPoint</Application>
  <PresentationFormat>Широкоэкранный</PresentationFormat>
  <Paragraphs>32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微软雅黑</vt:lpstr>
      <vt:lpstr>Arial</vt:lpstr>
      <vt:lpstr>Calibri</vt:lpstr>
      <vt:lpstr>Calibri Light</vt:lpstr>
      <vt:lpstr>Office Theme</vt:lpstr>
      <vt:lpstr>Презентация PowerPoint</vt:lpstr>
      <vt:lpstr>В некотором царстве...</vt:lpstr>
      <vt:lpstr>Место, наполненое знаниями, стремлением и мудростью...</vt:lpstr>
      <vt:lpstr>Великая математика</vt:lpstr>
      <vt:lpstr>Первая ступенька...</vt:lpstr>
      <vt:lpstr>Вторая ступень...</vt:lpstr>
      <vt:lpstr>Остаться в царстве математики</vt:lpstr>
      <vt:lpstr>Третья ступень...</vt:lpstr>
      <vt:lpstr>Царские палаты</vt:lpstr>
      <vt:lpstr>Судьбаносная встреча</vt:lpstr>
      <vt:lpstr>Осуществление мечты...</vt:lpstr>
      <vt:lpstr>По дороге знаний...</vt:lpstr>
      <vt:lpstr>С тех пор прошло немало лет...</vt:lpstr>
      <vt:lpstr>Мораль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</dc:creator>
  <cp:lastModifiedBy>Пользователь</cp:lastModifiedBy>
  <cp:revision>50</cp:revision>
  <dcterms:created xsi:type="dcterms:W3CDTF">2021-03-25T18:57:00Z</dcterms:created>
  <dcterms:modified xsi:type="dcterms:W3CDTF">2021-04-08T13:18:02Z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1049-11.2.0.10078</vt:lpwstr>
  </property>
</Properties>
</file>